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8" r:id="rId1"/>
    <p:sldMasterId id="2147483692" r:id="rId2"/>
  </p:sldMasterIdLst>
  <p:notesMasterIdLst>
    <p:notesMasterId r:id="rId8"/>
  </p:notesMasterIdLst>
  <p:handoutMasterIdLst>
    <p:handoutMasterId r:id="rId9"/>
  </p:handoutMasterIdLst>
  <p:sldIdLst>
    <p:sldId id="267" r:id="rId3"/>
    <p:sldId id="294" r:id="rId4"/>
    <p:sldId id="379" r:id="rId5"/>
    <p:sldId id="377" r:id="rId6"/>
    <p:sldId id="378" r:id="rId7"/>
  </p:sldIdLst>
  <p:sldSz cx="9144000" cy="6858000" type="screen4x3"/>
  <p:notesSz cx="6797675" cy="9926638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A1A1A1"/>
    <a:srgbClr val="D9D9D9"/>
    <a:srgbClr val="EAEAEA"/>
    <a:srgbClr val="009900"/>
    <a:srgbClr val="66FF66"/>
    <a:srgbClr val="00CC00"/>
    <a:srgbClr val="9BFFD2"/>
    <a:srgbClr val="00B06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ittlere Formatvorlag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16D9F66E-5EB9-4882-86FB-DCBF35E3C3E4}" styleName="Mittlere Formatvorlage 4 - Akz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505E3EF-67EA-436B-97B2-0124C06EBD24}" styleName="Mittlere Formatvorlage 4 - Akz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89943" autoAdjust="0"/>
  </p:normalViewPr>
  <p:slideViewPr>
    <p:cSldViewPr showGuides="1">
      <p:cViewPr>
        <p:scale>
          <a:sx n="86" d="100"/>
          <a:sy n="86" d="100"/>
        </p:scale>
        <p:origin x="-1464" y="-318"/>
      </p:cViewPr>
      <p:guideLst>
        <p:guide orient="horz" pos="2251"/>
        <p:guide orient="horz" pos="255"/>
        <p:guide orient="horz" pos="890"/>
        <p:guide orient="horz" pos="618"/>
        <p:guide orient="horz" pos="3838"/>
        <p:guide orient="horz" pos="3455"/>
        <p:guide orient="horz" pos="4201"/>
        <p:guide orient="horz" pos="961"/>
        <p:guide pos="249"/>
        <p:guide pos="4967"/>
        <p:guide pos="5532"/>
        <p:guide pos="2869"/>
        <p:guide pos="4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>
        <p:scale>
          <a:sx n="80" d="100"/>
          <a:sy n="80" d="100"/>
        </p:scale>
        <p:origin x="-3834" y="-1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862" cy="495793"/>
          </a:xfrm>
          <a:prstGeom prst="rect">
            <a:avLst/>
          </a:prstGeom>
        </p:spPr>
        <p:txBody>
          <a:bodyPr vert="horz" wrap="square" lIns="88216" tIns="44108" rIns="88216" bIns="44108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294" y="0"/>
            <a:ext cx="2945862" cy="495793"/>
          </a:xfrm>
          <a:prstGeom prst="rect">
            <a:avLst/>
          </a:prstGeom>
        </p:spPr>
        <p:txBody>
          <a:bodyPr vert="horz" wrap="square" lIns="88216" tIns="44108" rIns="88216" bIns="44108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0C9D6E4-0807-4C1A-ACC0-DD64DF2AD4A5}" type="datetimeFigureOut">
              <a:rPr lang="de-DE"/>
              <a:pPr>
                <a:defRPr/>
              </a:pPr>
              <a:t>06.08.2014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9305"/>
            <a:ext cx="2945862" cy="495793"/>
          </a:xfrm>
          <a:prstGeom prst="rect">
            <a:avLst/>
          </a:prstGeom>
        </p:spPr>
        <p:txBody>
          <a:bodyPr vert="horz" wrap="square" lIns="88216" tIns="44108" rIns="88216" bIns="44108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294" y="9429305"/>
            <a:ext cx="2945862" cy="495793"/>
          </a:xfrm>
          <a:prstGeom prst="rect">
            <a:avLst/>
          </a:prstGeom>
        </p:spPr>
        <p:txBody>
          <a:bodyPr vert="horz" wrap="square" lIns="88216" tIns="44108" rIns="88216" bIns="44108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EC3A0AB-EA58-49B5-8A2C-93B24ABF47F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37039504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862" cy="49579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556" tIns="47777" rIns="95556" bIns="47777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814" y="0"/>
            <a:ext cx="2945862" cy="49579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556" tIns="47777" rIns="95556" bIns="47777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5952" y="4714653"/>
            <a:ext cx="4985772" cy="4466756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556" tIns="47777" rIns="95556" bIns="4777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Mastertextformat bearbeiten</a:t>
            </a:r>
          </a:p>
          <a:p>
            <a:pPr lvl="0"/>
            <a:r>
              <a:rPr lang="de-DE" noProof="0" smtClean="0"/>
              <a:t>Zweite Ebene</a:t>
            </a:r>
          </a:p>
          <a:p>
            <a:pPr lvl="0"/>
            <a:r>
              <a:rPr lang="de-DE" noProof="0" smtClean="0"/>
              <a:t>Dritte Ebene</a:t>
            </a:r>
          </a:p>
          <a:p>
            <a:pPr lvl="0"/>
            <a:r>
              <a:rPr lang="de-DE" noProof="0" smtClean="0"/>
              <a:t>Vierte Ebene</a:t>
            </a:r>
          </a:p>
          <a:p>
            <a:pPr lvl="0"/>
            <a:r>
              <a:rPr lang="de-DE" noProof="0" smtClean="0"/>
              <a:t>Fünfte Ebene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845"/>
            <a:ext cx="2945862" cy="49579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556" tIns="47777" rIns="95556" bIns="47777" numCol="1" anchor="b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814" y="9430845"/>
            <a:ext cx="2945862" cy="49579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556" tIns="47777" rIns="95556" bIns="47777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fld id="{4D7C3EF4-7F5A-4F1E-BA0E-BBD9AEDF50A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3166583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DE" dirty="0" smtClean="0"/>
          </a:p>
        </p:txBody>
      </p:sp>
      <p:sp>
        <p:nvSpPr>
          <p:cNvPr id="14340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008C2F7-C4AF-4D30-A8FA-B4B58DBF4B40}" type="slidenum">
              <a:rPr lang="de-DE" smtClean="0"/>
              <a:pPr/>
              <a:t>1</a:t>
            </a:fld>
            <a:endParaRPr 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DE" dirty="0" smtClean="0">
              <a:solidFill>
                <a:srgbClr val="009900"/>
              </a:solidFill>
            </a:endParaRPr>
          </a:p>
        </p:txBody>
      </p:sp>
      <p:sp>
        <p:nvSpPr>
          <p:cNvPr id="15364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26EF633-7155-44F6-98A9-2E85A74B3F3D}" type="slidenum">
              <a:rPr lang="de-DE" smtClean="0"/>
              <a:pPr/>
              <a:t>2</a:t>
            </a:fld>
            <a:endParaRPr 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AT" dirty="0" smtClean="0"/>
              <a:t> </a:t>
            </a: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11BF4C-473E-42E0-B2B3-A7675E09C1E7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stiegsfolie ohne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3119438" y="6433190"/>
            <a:ext cx="28797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Abteilung/Name/Datum</a:t>
            </a:r>
            <a:endParaRPr lang="de-DE" dirty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stiegsfolie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8" descr="PL-Pfeil_Titel_magenta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775" y="1638300"/>
            <a:ext cx="2873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>
          <a:xfrm>
            <a:off x="755576" y="1484784"/>
            <a:ext cx="8229600" cy="43204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de-DE" dirty="0" smtClean="0"/>
              <a:t>Titel / Title 24 </a:t>
            </a:r>
            <a:r>
              <a:rPr lang="de-DE" dirty="0" err="1" smtClean="0"/>
              <a:t>pt</a:t>
            </a:r>
            <a:r>
              <a:rPr lang="de-DE" dirty="0" smtClean="0"/>
              <a:t>. Fett / </a:t>
            </a:r>
            <a:r>
              <a:rPr lang="de-DE" dirty="0" err="1" smtClean="0"/>
              <a:t>bold</a:t>
            </a:r>
            <a:endParaRPr lang="de-DE" dirty="0"/>
          </a:p>
        </p:txBody>
      </p:sp>
      <p:sp>
        <p:nvSpPr>
          <p:cNvPr id="4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3119438" y="6433190"/>
            <a:ext cx="2879725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r>
              <a:rPr lang="de-DE" smtClean="0"/>
              <a:t>Abteilung/Name/Datum</a:t>
            </a:r>
            <a:endParaRPr lang="de-DE" dirty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bund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9" descr="fri121400290.jpg"/>
          <p:cNvPicPr>
            <a:picLocks noChangeAspect="1"/>
          </p:cNvPicPr>
          <p:nvPr userDrawn="1"/>
        </p:nvPicPr>
        <p:blipFill>
          <a:blip r:embed="rId2" cstate="print"/>
          <a:srcRect l="26270" t="11053" b="16019"/>
          <a:stretch>
            <a:fillRect/>
          </a:stretch>
        </p:blipFill>
        <p:spPr bwMode="auto">
          <a:xfrm>
            <a:off x="0" y="404813"/>
            <a:ext cx="9144000" cy="517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hteck 2"/>
          <p:cNvSpPr/>
          <p:nvPr userDrawn="1"/>
        </p:nvSpPr>
        <p:spPr bwMode="auto">
          <a:xfrm>
            <a:off x="0" y="115888"/>
            <a:ext cx="9144000" cy="63373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de-DE">
              <a:ea typeface="ＭＳ Ｐゴシック" charset="-128"/>
            </a:endParaRPr>
          </a:p>
        </p:txBody>
      </p:sp>
      <p:pic>
        <p:nvPicPr>
          <p:cNvPr id="4" name="Grafik 9" descr="fri121400290.jpg"/>
          <p:cNvPicPr>
            <a:picLocks noChangeAspect="1"/>
          </p:cNvPicPr>
          <p:nvPr userDrawn="1"/>
        </p:nvPicPr>
        <p:blipFill>
          <a:blip r:embed="rId2" cstate="print"/>
          <a:srcRect l="26270" t="11053" b="16019"/>
          <a:stretch>
            <a:fillRect/>
          </a:stretch>
        </p:blipFill>
        <p:spPr bwMode="auto">
          <a:xfrm>
            <a:off x="0" y="404813"/>
            <a:ext cx="9144000" cy="517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platzhalter 2"/>
          <p:cNvSpPr txBox="1">
            <a:spLocks/>
          </p:cNvSpPr>
          <p:nvPr userDrawn="1"/>
        </p:nvSpPr>
        <p:spPr>
          <a:xfrm>
            <a:off x="250825" y="620713"/>
            <a:ext cx="8497888" cy="360362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000" b="0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r>
              <a:rPr lang="de-DE" dirty="0" err="1" smtClean="0">
                <a:ea typeface="+mn-ea"/>
              </a:rPr>
              <a:t>Rittal</a:t>
            </a:r>
            <a:r>
              <a:rPr lang="de-DE" dirty="0" smtClean="0">
                <a:ea typeface="+mn-ea"/>
              </a:rPr>
              <a:t> – im starken Verbund der Friedhelm Loh Group</a:t>
            </a:r>
            <a:endParaRPr lang="de-DE" dirty="0">
              <a:ea typeface="+mn-ea"/>
            </a:endParaRPr>
          </a:p>
        </p:txBody>
      </p:sp>
      <p:sp>
        <p:nvSpPr>
          <p:cNvPr id="6" name="Rechteck 5"/>
          <p:cNvSpPr/>
          <p:nvPr userDrawn="1"/>
        </p:nvSpPr>
        <p:spPr bwMode="auto">
          <a:xfrm>
            <a:off x="250825" y="6524625"/>
            <a:ext cx="1728788" cy="217488"/>
          </a:xfrm>
          <a:prstGeom prst="rect">
            <a:avLst/>
          </a:prstGeom>
          <a:solidFill>
            <a:srgbClr val="0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de-DE">
              <a:ea typeface="ＭＳ Ｐゴシック" charset="-128"/>
            </a:endParaRPr>
          </a:p>
        </p:txBody>
      </p:sp>
      <p:pic>
        <p:nvPicPr>
          <p:cNvPr id="7" name="Picture 10" descr="PL_ger_for_Black_B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" y="5640136"/>
            <a:ext cx="9145588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platzhalter 2"/>
          <p:cNvSpPr txBox="1">
            <a:spLocks/>
          </p:cNvSpPr>
          <p:nvPr userDrawn="1"/>
        </p:nvSpPr>
        <p:spPr>
          <a:xfrm>
            <a:off x="250825" y="260350"/>
            <a:ext cx="7058025" cy="36036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4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r>
              <a:rPr lang="de-DE" dirty="0" smtClean="0">
                <a:ea typeface="+mn-ea"/>
              </a:rPr>
              <a:t>Familienunternehmen</a:t>
            </a:r>
            <a:endParaRPr lang="de-DE" dirty="0">
              <a:ea typeface="+mn-ea"/>
            </a:endParaRPr>
          </a:p>
        </p:txBody>
      </p:sp>
      <p:sp>
        <p:nvSpPr>
          <p:cNvPr id="10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3119438" y="6433190"/>
            <a:ext cx="28797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Abteilung/Name/Datum</a:t>
            </a:r>
            <a:endParaRPr lang="de-DE" dirty="0">
              <a:latin typeface="Arial" pitchFamily="34" charset="0"/>
              <a:ea typeface="MS PGothic" pitchFamily="34" charset="-128"/>
            </a:endParaRPr>
          </a:p>
        </p:txBody>
      </p:sp>
      <p:pic>
        <p:nvPicPr>
          <p:cNvPr id="11" name="Picture 6" descr="K:\Rittal\Unternehmenspraesentation_2013\Korrekturen_Kunde\Unternehmenspräsi\Logos_fliegen_2013_neu.pn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-215900"/>
            <a:ext cx="8642350" cy="728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>
            <a:spLocks noGrp="1"/>
          </p:cNvSpPr>
          <p:nvPr>
            <p:ph type="title" hasCustomPrompt="1"/>
          </p:nvPr>
        </p:nvSpPr>
        <p:spPr>
          <a:xfrm>
            <a:off x="395536" y="2564904"/>
            <a:ext cx="8229600" cy="490066"/>
          </a:xfrm>
          <a:prstGeom prst="rect">
            <a:avLst/>
          </a:prstGeom>
        </p:spPr>
        <p:txBody>
          <a:bodyPr anchor="b" anchorCtr="0"/>
          <a:lstStyle>
            <a:lvl1pPr>
              <a:defRPr lang="de-DE" dirty="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Titel der Präsentation / Headline 24 </a:t>
            </a:r>
            <a:r>
              <a:rPr lang="de-DE" dirty="0" err="1" smtClean="0"/>
              <a:t>pt</a:t>
            </a:r>
            <a:endParaRPr lang="de-DE" dirty="0"/>
          </a:p>
        </p:txBody>
      </p:sp>
      <p:sp>
        <p:nvSpPr>
          <p:cNvPr id="5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395536" y="3068960"/>
            <a:ext cx="8208912" cy="432618"/>
          </a:xfrm>
          <a:prstGeom prst="rect">
            <a:avLst/>
          </a:prstGeom>
        </p:spPr>
        <p:txBody>
          <a:bodyPr/>
          <a:lstStyle>
            <a:lvl1pPr algn="ctr" eaLnBrk="1" hangingPunct="1">
              <a:lnSpc>
                <a:spcPct val="90000"/>
              </a:lnSpc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 smtClean="0"/>
              <a:t>Untertitel der Präsentation / Subheadline 20 </a:t>
            </a:r>
            <a:r>
              <a:rPr lang="de-DE" dirty="0" err="1" smtClean="0"/>
              <a:t>pt</a:t>
            </a:r>
            <a:endParaRPr lang="de-DE" dirty="0" smtClean="0"/>
          </a:p>
        </p:txBody>
      </p:sp>
      <p:sp>
        <p:nvSpPr>
          <p:cNvPr id="6" name="Fußzeilenplatzhalt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Abteilung/Name/Datum</a:t>
            </a:r>
            <a:endParaRPr lang="de-DE" dirty="0"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10AB8-DE62-4D8A-B35E-2CF40D7124A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>
            <a:spLocks noChangeArrowheads="1"/>
          </p:cNvSpPr>
          <p:nvPr userDrawn="1"/>
        </p:nvSpPr>
        <p:spPr bwMode="auto">
          <a:xfrm>
            <a:off x="287338" y="5059363"/>
            <a:ext cx="7813675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2000" tIns="72000" rIns="72000" bIns="72000">
            <a:spAutoFit/>
          </a:bodyPr>
          <a:lstStyle/>
          <a:p>
            <a:pPr>
              <a:defRPr/>
            </a:pPr>
            <a:r>
              <a:rPr lang="de-DE" sz="2000" dirty="0"/>
              <a:t>Vielen Dank.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z="900"/>
            </a:lvl1pPr>
          </a:lstStyle>
          <a:p>
            <a:pPr>
              <a:defRPr/>
            </a:pPr>
            <a:r>
              <a:rPr lang="de-DE" smtClean="0"/>
              <a:t>Abteilung/Name/Datum</a:t>
            </a:r>
            <a:endParaRPr lang="de-DE">
              <a:latin typeface="Arial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algn="ctr">
              <a:defRPr sz="900">
                <a:ea typeface="ヒラギノ角ゴ Pro W3" charset="-128"/>
              </a:defRPr>
            </a:lvl1pPr>
          </a:lstStyle>
          <a:p>
            <a:pPr>
              <a:defRPr/>
            </a:pPr>
            <a:fld id="{92AAB042-DC9A-403A-A121-12C415E876D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8775" y="284163"/>
            <a:ext cx="8421688" cy="75565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8775" y="1701800"/>
            <a:ext cx="8421688" cy="3429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Abteilung / Referent / Datum</a:t>
            </a:r>
          </a:p>
          <a:p>
            <a:pPr>
              <a:defRPr/>
            </a:pP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C9D179-A502-457B-8A0F-EAFE50356F1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Titelbild"/>
          <p:cNvPicPr>
            <a:picLocks noChangeAspect="1" noChangeArrowheads="1"/>
          </p:cNvPicPr>
          <p:nvPr userDrawn="1"/>
        </p:nvPicPr>
        <p:blipFill>
          <a:blip r:embed="rId5" cstate="print"/>
          <a:srcRect t="91969"/>
          <a:stretch>
            <a:fillRect/>
          </a:stretch>
        </p:blipFill>
        <p:spPr bwMode="auto">
          <a:xfrm>
            <a:off x="0" y="6308725"/>
            <a:ext cx="9145588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Grafik 9" descr="fri130306100.jpg"/>
          <p:cNvPicPr>
            <a:picLocks noChangeAspect="1"/>
          </p:cNvPicPr>
          <p:nvPr/>
        </p:nvPicPr>
        <p:blipFill>
          <a:blip r:embed="rId6" cstate="print"/>
          <a:srcRect l="18750" t="-1788" r="25310" b="29305"/>
          <a:stretch>
            <a:fillRect/>
          </a:stretch>
        </p:blipFill>
        <p:spPr bwMode="auto">
          <a:xfrm>
            <a:off x="0" y="1584325"/>
            <a:ext cx="9144000" cy="512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7" descr="Titelbild"/>
          <p:cNvPicPr>
            <a:picLocks noChangeAspect="1" noChangeArrowheads="1"/>
          </p:cNvPicPr>
          <p:nvPr/>
        </p:nvPicPr>
        <p:blipFill>
          <a:blip r:embed="rId5" cstate="print"/>
          <a:srcRect t="94493"/>
          <a:stretch>
            <a:fillRect/>
          </a:stretch>
        </p:blipFill>
        <p:spPr bwMode="auto">
          <a:xfrm>
            <a:off x="-1588" y="0"/>
            <a:ext cx="9145588" cy="197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10" descr="PL_ger_for_Black_B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" y="5641975"/>
            <a:ext cx="9145588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13" descr="Rittal_Claim_ger_ne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8775" y="285750"/>
            <a:ext cx="31638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platzhalter 5"/>
          <p:cNvSpPr txBox="1">
            <a:spLocks/>
          </p:cNvSpPr>
          <p:nvPr userDrawn="1"/>
        </p:nvSpPr>
        <p:spPr>
          <a:xfrm>
            <a:off x="7632700" y="6511925"/>
            <a:ext cx="414338" cy="215900"/>
          </a:xfrm>
          <a:prstGeom prst="rect">
            <a:avLst/>
          </a:prstGeom>
        </p:spPr>
        <p:txBody>
          <a:bodyPr/>
          <a:lstStyle>
            <a:lvl1pPr algn="ctr">
              <a:buFontTx/>
              <a:buNone/>
              <a:defRPr sz="9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fld id="{4B77AB9C-7765-437D-8185-17629D1A0F06}" type="slidenum">
              <a:rPr lang="de-DE" smtClean="0">
                <a:ea typeface="+mn-ea"/>
              </a:rPr>
              <a:pPr marL="342900" indent="-342900">
                <a:spcBef>
                  <a:spcPct val="20000"/>
                </a:spcBef>
                <a:defRPr/>
              </a:pPr>
              <a:t>‹Nr.›</a:t>
            </a:fld>
            <a:endParaRPr lang="de-DE" dirty="0">
              <a:ea typeface="+mn-ea"/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3119438" y="6426352"/>
            <a:ext cx="28797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FFFFFF"/>
                </a:solidFill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r>
              <a:rPr lang="de-DE" smtClean="0"/>
              <a:t>Abteilung/Name/Datum</a:t>
            </a:r>
            <a:endParaRPr lang="de-DE" dirty="0">
              <a:latin typeface="Arial" pitchFamily="34" charset="0"/>
              <a:ea typeface="MS PGothic" pitchFamily="34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itchFamily="34" charset="0"/>
          <a:ea typeface="ヒラギノ角ゴ Pro W3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itchFamily="34" charset="0"/>
          <a:ea typeface="ヒラギノ角ゴ Pro W3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itchFamily="34" charset="0"/>
          <a:ea typeface="ヒラギノ角ゴ Pro W3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itchFamily="34" charset="0"/>
          <a:ea typeface="ヒラギノ角ゴ Pro W3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itchFamily="34" charset="0"/>
          <a:ea typeface="ヒラギノ角ゴ Pro W3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itchFamily="34" charset="0"/>
          <a:ea typeface="ヒラギノ角ゴ Pro W3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itchFamily="34" charset="0"/>
          <a:ea typeface="ヒラギノ角ゴ Pro W3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pitchFamily="34" charset="0"/>
          <a:ea typeface="ヒラギノ角ゴ Pro W3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itchFamily="2" charset="2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381000" indent="-1905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itchFamily="2" charset="2"/>
        <a:buChar char=""/>
        <a:defRPr>
          <a:solidFill>
            <a:schemeClr val="tx1"/>
          </a:solidFill>
          <a:latin typeface="+mn-lt"/>
          <a:ea typeface="+mn-ea"/>
        </a:defRPr>
      </a:lvl2pPr>
      <a:lvl3pPr marL="762000" indent="-1905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3pPr>
      <a:lvl4pPr marL="1143000" indent="-1905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4pPr>
      <a:lvl5pPr marL="1524000" indent="-1905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5pPr>
      <a:lvl6pPr marL="1981200" indent="-1905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6pPr>
      <a:lvl7pPr marL="2438400" indent="-1905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7pPr>
      <a:lvl8pPr marL="2895600" indent="-1905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8pPr>
      <a:lvl9pPr marL="3352800" indent="-1905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PL_ge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639864"/>
            <a:ext cx="9145588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3121025" y="6500813"/>
            <a:ext cx="2879725" cy="304800"/>
          </a:xfrm>
          <a:prstGeom prst="rect">
            <a:avLst/>
          </a:prstGeom>
        </p:spPr>
        <p:txBody>
          <a:bodyPr/>
          <a:lstStyle>
            <a:lvl1pPr algn="ctr">
              <a:defRPr sz="900">
                <a:solidFill>
                  <a:schemeClr val="tx1"/>
                </a:solidFill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r>
              <a:rPr lang="de-DE" smtClean="0"/>
              <a:t>Abteilung/Name/Datum</a:t>
            </a:r>
            <a:endParaRPr lang="de-DE" dirty="0"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7625" y="6551613"/>
            <a:ext cx="381000" cy="13811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ctr">
              <a:defRPr sz="900">
                <a:ea typeface="ヒラギノ角ゴ Pro W3" charset="-128"/>
              </a:defRPr>
            </a:lvl1pPr>
          </a:lstStyle>
          <a:p>
            <a:pPr>
              <a:defRPr/>
            </a:pPr>
            <a:fld id="{E4BCF821-0C16-402F-A874-AE28E068F7A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3" r:id="rId2"/>
    <p:sldLayoutId id="2147483764" r:id="rId3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Arial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buFont typeface="Arial" pitchFamily="34" charset="0"/>
        <a:defRPr sz="2000" kern="1200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w-world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4"/>
          <p:cNvSpPr>
            <a:spLocks noGrp="1"/>
          </p:cNvSpPr>
          <p:nvPr>
            <p:ph type="title"/>
          </p:nvPr>
        </p:nvSpPr>
        <p:spPr bwMode="auto">
          <a:xfrm>
            <a:off x="395288" y="2565400"/>
            <a:ext cx="8229600" cy="488950"/>
          </a:xfrm>
          <a:noFill/>
          <a:ln>
            <a:miter lim="800000"/>
            <a:headEnd/>
            <a:tailEnd/>
          </a:ln>
        </p:spPr>
        <p:txBody>
          <a:bodyPr vert="horz" wrap="square" lIns="72000" tIns="72000" rIns="72000" bIns="72000" numCol="1" compatLnSpc="1">
            <a:prstTxWarp prst="textNoShape">
              <a:avLst/>
            </a:prstTxWarp>
          </a:bodyPr>
          <a:lstStyle/>
          <a:p>
            <a:r>
              <a:rPr lang="de-AT" dirty="0" smtClean="0"/>
              <a:t>Tracking &amp; </a:t>
            </a:r>
            <a:r>
              <a:rPr lang="de-AT" dirty="0" err="1" smtClean="0"/>
              <a:t>Tracing</a:t>
            </a:r>
            <a:endParaRPr dirty="0" smtClean="0"/>
          </a:p>
        </p:txBody>
      </p:sp>
      <p:sp>
        <p:nvSpPr>
          <p:cNvPr id="10243" name="Textplatzhalter 5"/>
          <p:cNvSpPr>
            <a:spLocks noGrp="1"/>
          </p:cNvSpPr>
          <p:nvPr>
            <p:ph type="body" sz="quarter" idx="11"/>
          </p:nvPr>
        </p:nvSpPr>
        <p:spPr bwMode="auto">
          <a:xfrm>
            <a:off x="395288" y="3068638"/>
            <a:ext cx="8208962" cy="433387"/>
          </a:xfrm>
          <a:noFill/>
          <a:ln>
            <a:miter lim="800000"/>
            <a:headEnd/>
            <a:tailEnd/>
          </a:ln>
        </p:spPr>
        <p:txBody>
          <a:bodyPr vert="horz" wrap="square" lIns="72000" tIns="72000" rIns="72000" bIns="72000" numCol="1" anchor="t" anchorCtr="0" compatLnSpc="1">
            <a:prstTxWarp prst="textNoShape">
              <a:avLst/>
            </a:prstTxWarp>
          </a:bodyPr>
          <a:lstStyle/>
          <a:p>
            <a:pPr marL="0" indent="0"/>
            <a:r>
              <a:rPr lang="de-DE" dirty="0" smtClean="0"/>
              <a:t>Sendungsnachverfolgung</a:t>
            </a:r>
          </a:p>
        </p:txBody>
      </p:sp>
      <p:sp>
        <p:nvSpPr>
          <p:cNvPr id="10244" name="Fußzeilenplatzhalter 7"/>
          <p:cNvSpPr>
            <a:spLocks noGrp="1"/>
          </p:cNvSpPr>
          <p:nvPr>
            <p:ph type="ftr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e-DE" dirty="0" err="1" smtClean="0">
                <a:latin typeface="Arial" pitchFamily="34" charset="0"/>
                <a:ea typeface="MS PGothic" pitchFamily="34" charset="-128"/>
                <a:cs typeface="Arial" pitchFamily="34" charset="0"/>
              </a:rPr>
              <a:t>Operations</a:t>
            </a:r>
            <a:r>
              <a:rPr lang="de-DE" dirty="0" smtClean="0">
                <a:latin typeface="Arial" pitchFamily="34" charset="0"/>
                <a:ea typeface="MS PGothic" pitchFamily="34" charset="-128"/>
                <a:cs typeface="Arial" pitchFamily="34" charset="0"/>
              </a:rPr>
              <a:t>/Martin Weindl/ Juni 2014</a:t>
            </a:r>
          </a:p>
        </p:txBody>
      </p:sp>
      <p:sp>
        <p:nvSpPr>
          <p:cNvPr id="10245" name="Foliennummernplatzhalter 3"/>
          <p:cNvSpPr>
            <a:spLocks noGrp="1"/>
          </p:cNvSpPr>
          <p:nvPr>
            <p:ph type="sldNum" sz="quarter" idx="13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6ED4671-12E4-49E3-B480-7FAED03F96D5}" type="slidenum">
              <a:rPr lang="de-DE" smtClean="0"/>
              <a:pPr/>
              <a:t>1</a:t>
            </a:fld>
            <a:endParaRPr lang="de-DE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 txBox="1">
            <a:spLocks noChangeArrowheads="1"/>
          </p:cNvSpPr>
          <p:nvPr/>
        </p:nvSpPr>
        <p:spPr bwMode="auto">
          <a:xfrm>
            <a:off x="390674" y="284163"/>
            <a:ext cx="8421688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2000" tIns="72000" rIns="72000" bIns="72000"/>
          <a:lstStyle/>
          <a:p>
            <a:pPr eaLnBrk="1" hangingPunct="1"/>
            <a:r>
              <a:rPr lang="de-DE" b="1" dirty="0" smtClean="0">
                <a:solidFill>
                  <a:srgbClr val="000000"/>
                </a:solidFill>
                <a:ea typeface="ヒラギノ角ゴ Pro W3" charset="-128"/>
              </a:rPr>
              <a:t>Tracking &amp; </a:t>
            </a:r>
            <a:r>
              <a:rPr lang="de-DE" b="1" dirty="0" err="1" smtClean="0">
                <a:solidFill>
                  <a:srgbClr val="000000"/>
                </a:solidFill>
                <a:ea typeface="ヒラギノ角ゴ Pro W3" charset="-128"/>
              </a:rPr>
              <a:t>Tracing</a:t>
            </a:r>
            <a:r>
              <a:rPr lang="de-DE" b="1" dirty="0" smtClean="0">
                <a:solidFill>
                  <a:srgbClr val="000000"/>
                </a:solidFill>
                <a:ea typeface="ヒラギノ角ゴ Pro W3" charset="-128"/>
              </a:rPr>
              <a:t> von Sendungen</a:t>
            </a:r>
            <a:endParaRPr lang="de-DE" sz="2000" dirty="0">
              <a:solidFill>
                <a:srgbClr val="000000"/>
              </a:solidFill>
              <a:ea typeface="ヒラギノ角ゴ Pro W3" charset="-128"/>
            </a:endParaRPr>
          </a:p>
        </p:txBody>
      </p:sp>
      <p:sp>
        <p:nvSpPr>
          <p:cNvPr id="11269" name="Foliennummernplatzhalter 2"/>
          <p:cNvSpPr>
            <a:spLocks noGrp="1"/>
          </p:cNvSpPr>
          <p:nvPr>
            <p:ph type="sldNum" sz="quarter" idx="13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287DC51-735B-4AF7-8A80-566A88AED60F}" type="slidenum">
              <a:rPr lang="de-DE" smtClean="0"/>
              <a:pPr/>
              <a:t>2</a:t>
            </a:fld>
            <a:endParaRPr lang="de-DE" smtClean="0"/>
          </a:p>
        </p:txBody>
      </p:sp>
      <p:sp>
        <p:nvSpPr>
          <p:cNvPr id="8" name="Fußzeilenplatzhalter 3"/>
          <p:cNvSpPr>
            <a:spLocks noGrp="1"/>
          </p:cNvSpPr>
          <p:nvPr>
            <p:ph type="ftr" sz="quarter" idx="4294967295"/>
          </p:nvPr>
        </p:nvSpPr>
        <p:spPr>
          <a:xfrm>
            <a:off x="3121025" y="6500813"/>
            <a:ext cx="2879725" cy="304800"/>
          </a:xfrm>
          <a:prstGeom prst="rect">
            <a:avLst/>
          </a:prstGeom>
        </p:spPr>
        <p:txBody>
          <a:bodyPr/>
          <a:lstStyle/>
          <a:p>
            <a:r>
              <a:rPr lang="de-DE" dirty="0" err="1" smtClean="0">
                <a:latin typeface="Arial" pitchFamily="34" charset="0"/>
                <a:ea typeface="MS PGothic" pitchFamily="34" charset="-128"/>
                <a:cs typeface="Arial" pitchFamily="34" charset="0"/>
              </a:rPr>
              <a:t>Operations</a:t>
            </a:r>
            <a:r>
              <a:rPr lang="de-DE" dirty="0" smtClean="0">
                <a:latin typeface="Arial" pitchFamily="34" charset="0"/>
                <a:ea typeface="MS PGothic" pitchFamily="34" charset="-128"/>
                <a:cs typeface="Arial" pitchFamily="34" charset="0"/>
              </a:rPr>
              <a:t>/Martin Weindl/ Juni 2014</a:t>
            </a:r>
          </a:p>
          <a:p>
            <a:pPr>
              <a:defRPr/>
            </a:pPr>
            <a:endParaRPr lang="de-DE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755576" y="1124744"/>
            <a:ext cx="6877679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2000" tIns="72000" rIns="72000" bIns="72000"/>
          <a:lstStyle>
            <a:defPPr>
              <a:defRPr lang="de-D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9pPr>
          </a:lstStyle>
          <a:p>
            <a:pPr eaLnBrk="1" hangingPunct="1">
              <a:spcBef>
                <a:spcPts val="400"/>
              </a:spcBef>
              <a:buSzPct val="80000"/>
              <a:buFont typeface="Wingdings" pitchFamily="2" charset="2"/>
              <a:buNone/>
            </a:pPr>
            <a:r>
              <a:rPr lang="de-AT" sz="1800" dirty="0" smtClean="0"/>
              <a:t>Die Homepage unserer Spediteurs finden Sie unter </a:t>
            </a:r>
          </a:p>
          <a:p>
            <a:pPr eaLnBrk="1" hangingPunct="1">
              <a:spcBef>
                <a:spcPts val="400"/>
              </a:spcBef>
              <a:buSzPct val="80000"/>
              <a:buFont typeface="Wingdings" pitchFamily="2" charset="2"/>
              <a:buNone/>
            </a:pPr>
            <a:r>
              <a:rPr lang="de-AT" sz="1800" dirty="0" smtClean="0">
                <a:hlinkClick r:id="rId3"/>
              </a:rPr>
              <a:t>http://www.gw-world.com/</a:t>
            </a:r>
            <a:endParaRPr lang="de-AT" sz="1800" dirty="0" smtClean="0"/>
          </a:p>
          <a:p>
            <a:pPr eaLnBrk="1" hangingPunct="1">
              <a:spcBef>
                <a:spcPts val="400"/>
              </a:spcBef>
              <a:buSzPct val="80000"/>
              <a:buFont typeface="Wingdings" pitchFamily="2" charset="2"/>
              <a:buNone/>
            </a:pPr>
            <a:endParaRPr lang="de-AT" sz="1800" dirty="0" smtClean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060848"/>
            <a:ext cx="5724128" cy="3211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1844824"/>
            <a:ext cx="219075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Abgerundete rechteckige Legende 14"/>
          <p:cNvSpPr/>
          <p:nvPr/>
        </p:nvSpPr>
        <p:spPr>
          <a:xfrm>
            <a:off x="5940152" y="1628800"/>
            <a:ext cx="2952328" cy="2232248"/>
          </a:xfrm>
          <a:prstGeom prst="wedgeRoundRectCallout">
            <a:avLst>
              <a:gd name="adj1" fmla="val -67895"/>
              <a:gd name="adj2" fmla="val 4760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de-DE" dirty="0" smtClean="0">
                <a:solidFill>
                  <a:srgbClr val="000000"/>
                </a:solidFill>
                <a:ea typeface="ヒラギノ角ゴ Pro W3" charset="-128"/>
              </a:rPr>
              <a:t>Tracking &amp; </a:t>
            </a:r>
            <a:r>
              <a:rPr lang="de-DE" dirty="0" err="1" smtClean="0">
                <a:solidFill>
                  <a:srgbClr val="000000"/>
                </a:solidFill>
                <a:ea typeface="ヒラギノ角ゴ Pro W3" charset="-128"/>
              </a:rPr>
              <a:t>Tracing</a:t>
            </a:r>
            <a:r>
              <a:rPr lang="de-DE" dirty="0" smtClean="0">
                <a:solidFill>
                  <a:srgbClr val="000000"/>
                </a:solidFill>
                <a:ea typeface="ヒラギノ角ゴ Pro W3" charset="-128"/>
              </a:rPr>
              <a:t> von Sendungen</a:t>
            </a:r>
            <a:r>
              <a:rPr lang="de-DE" sz="2000" dirty="0" smtClean="0">
                <a:solidFill>
                  <a:srgbClr val="000000"/>
                </a:solidFill>
                <a:ea typeface="ヒラギノ角ゴ Pro W3" charset="-128"/>
              </a:rPr>
              <a:t/>
            </a:r>
            <a:br>
              <a:rPr lang="de-DE" sz="2000" dirty="0" smtClean="0">
                <a:solidFill>
                  <a:srgbClr val="000000"/>
                </a:solidFill>
                <a:ea typeface="ヒラギノ角ゴ Pro W3" charset="-128"/>
              </a:rPr>
            </a:br>
            <a:endParaRPr lang="de-AT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err="1" smtClean="0">
                <a:latin typeface="Arial" pitchFamily="34" charset="0"/>
                <a:ea typeface="MS PGothic" pitchFamily="34" charset="-128"/>
                <a:cs typeface="Arial" pitchFamily="34" charset="0"/>
              </a:rPr>
              <a:t>Operations</a:t>
            </a:r>
            <a:r>
              <a:rPr lang="de-DE" dirty="0" smtClean="0">
                <a:latin typeface="Arial" pitchFamily="34" charset="0"/>
                <a:ea typeface="MS PGothic" pitchFamily="34" charset="-128"/>
                <a:cs typeface="Arial" pitchFamily="34" charset="0"/>
              </a:rPr>
              <a:t>/Martin Weindl/ Juni 2014</a:t>
            </a:r>
          </a:p>
          <a:p>
            <a:pPr>
              <a:defRPr/>
            </a:pP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C9D179-A502-457B-8A0F-EAFE50356F1C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40768"/>
            <a:ext cx="6949529" cy="2517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feld 10"/>
          <p:cNvSpPr txBox="1"/>
          <p:nvPr/>
        </p:nvSpPr>
        <p:spPr bwMode="auto">
          <a:xfrm>
            <a:off x="467544" y="4365104"/>
            <a:ext cx="643932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r>
              <a:rPr lang="de-AT" sz="1600" dirty="0" smtClean="0">
                <a:latin typeface="Arial" charset="0"/>
                <a:ea typeface="ＭＳ Ｐゴシック" charset="-128"/>
                <a:cs typeface="Arial" charset="0"/>
              </a:rPr>
              <a:t>Für das Tracking und </a:t>
            </a:r>
            <a:r>
              <a:rPr lang="de-AT" sz="1600" dirty="0" err="1" smtClean="0">
                <a:latin typeface="Arial" charset="0"/>
                <a:ea typeface="ＭＳ Ｐゴシック" charset="-128"/>
                <a:cs typeface="Arial" charset="0"/>
              </a:rPr>
              <a:t>Tracing</a:t>
            </a:r>
            <a:r>
              <a:rPr lang="de-AT" sz="1600" dirty="0" smtClean="0">
                <a:latin typeface="Arial" charset="0"/>
                <a:ea typeface="ＭＳ Ｐゴシック" charset="-128"/>
                <a:cs typeface="Arial" charset="0"/>
              </a:rPr>
              <a:t> der Sendung benötigen Sie zwei Dinge</a:t>
            </a:r>
          </a:p>
          <a:p>
            <a:pPr marL="228600" indent="-228600">
              <a:buAutoNum type="arabicPeriod"/>
            </a:pPr>
            <a:r>
              <a:rPr lang="de-AT" sz="1600" dirty="0" smtClean="0">
                <a:latin typeface="Arial" charset="0"/>
                <a:ea typeface="ＭＳ Ｐゴシック" charset="-128"/>
                <a:cs typeface="Arial" charset="0"/>
              </a:rPr>
              <a:t>die Kurzform </a:t>
            </a:r>
            <a:r>
              <a:rPr lang="de-AT" sz="1600" dirty="0" smtClean="0">
                <a:latin typeface="Arial" charset="0"/>
                <a:ea typeface="ＭＳ Ｐゴシック" charset="-128"/>
                <a:cs typeface="Arial" charset="0"/>
              </a:rPr>
              <a:t>Ihres </a:t>
            </a:r>
            <a:r>
              <a:rPr lang="de-AT" sz="1600" dirty="0" smtClean="0">
                <a:latin typeface="Arial" charset="0"/>
                <a:ea typeface="ＭＳ Ｐゴシック" charset="-128"/>
                <a:cs typeface="Arial" charset="0"/>
              </a:rPr>
              <a:t>Firmennamens </a:t>
            </a:r>
          </a:p>
          <a:p>
            <a:pPr marL="228600" indent="-228600">
              <a:buAutoNum type="arabicPeriod"/>
            </a:pPr>
            <a:r>
              <a:rPr lang="de-AT" sz="1600" dirty="0" smtClean="0">
                <a:latin typeface="Arial" charset="0"/>
                <a:ea typeface="ＭＳ Ｐゴシック" charset="-128"/>
                <a:cs typeface="Arial" charset="0"/>
              </a:rPr>
              <a:t>die RITTAL Lieferscheinnummer</a:t>
            </a:r>
          </a:p>
        </p:txBody>
      </p:sp>
      <p:sp>
        <p:nvSpPr>
          <p:cNvPr id="12" name="Rechteck 11"/>
          <p:cNvSpPr/>
          <p:nvPr/>
        </p:nvSpPr>
        <p:spPr>
          <a:xfrm>
            <a:off x="5220072" y="3140968"/>
            <a:ext cx="576064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3" name="Rechteck 12"/>
          <p:cNvSpPr/>
          <p:nvPr/>
        </p:nvSpPr>
        <p:spPr>
          <a:xfrm>
            <a:off x="5220072" y="2852936"/>
            <a:ext cx="720080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4" name="Textfeld 13"/>
          <p:cNvSpPr txBox="1"/>
          <p:nvPr/>
        </p:nvSpPr>
        <p:spPr bwMode="auto">
          <a:xfrm>
            <a:off x="5148064" y="3126160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/>
            <a:r>
              <a:rPr lang="de-AT" sz="900" dirty="0" smtClean="0">
                <a:latin typeface="Arial" charset="0"/>
                <a:ea typeface="ＭＳ Ｐゴシック" charset="-128"/>
                <a:cs typeface="Arial" charset="0"/>
              </a:rPr>
              <a:t>123456789</a:t>
            </a:r>
          </a:p>
        </p:txBody>
      </p:sp>
      <p:sp>
        <p:nvSpPr>
          <p:cNvPr id="15" name="Textfeld 14"/>
          <p:cNvSpPr txBox="1"/>
          <p:nvPr/>
        </p:nvSpPr>
        <p:spPr bwMode="auto">
          <a:xfrm>
            <a:off x="5148064" y="2838128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/>
            <a:r>
              <a:rPr lang="de-AT" sz="900" dirty="0" smtClean="0">
                <a:latin typeface="Arial" charset="0"/>
                <a:ea typeface="ＭＳ Ｐゴシック" charset="-128"/>
                <a:cs typeface="Arial" charset="0"/>
              </a:rPr>
              <a:t>123456789</a:t>
            </a:r>
          </a:p>
        </p:txBody>
      </p:sp>
      <p:sp>
        <p:nvSpPr>
          <p:cNvPr id="9" name="Rechteck 8"/>
          <p:cNvSpPr/>
          <p:nvPr/>
        </p:nvSpPr>
        <p:spPr>
          <a:xfrm>
            <a:off x="3851920" y="2852936"/>
            <a:ext cx="2160240" cy="14401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2" name="Rechteck 21"/>
          <p:cNvSpPr/>
          <p:nvPr/>
        </p:nvSpPr>
        <p:spPr>
          <a:xfrm>
            <a:off x="5220072" y="3429000"/>
            <a:ext cx="720080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6" name="Textfeld 15"/>
          <p:cNvSpPr txBox="1"/>
          <p:nvPr/>
        </p:nvSpPr>
        <p:spPr bwMode="auto">
          <a:xfrm>
            <a:off x="5220072" y="3356992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/>
            <a:r>
              <a:rPr lang="de-AT" sz="900" dirty="0" smtClean="0">
                <a:latin typeface="Arial" charset="0"/>
                <a:ea typeface="ＭＳ Ｐゴシック" charset="-128"/>
                <a:cs typeface="Arial" charset="0"/>
              </a:rPr>
              <a:t>123456789</a:t>
            </a:r>
          </a:p>
        </p:txBody>
      </p:sp>
      <p:sp>
        <p:nvSpPr>
          <p:cNvPr id="26" name="Rechteck 25"/>
          <p:cNvSpPr/>
          <p:nvPr/>
        </p:nvSpPr>
        <p:spPr>
          <a:xfrm>
            <a:off x="5220072" y="3573016"/>
            <a:ext cx="576064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7" name="Textfeld 26"/>
          <p:cNvSpPr txBox="1"/>
          <p:nvPr/>
        </p:nvSpPr>
        <p:spPr bwMode="auto">
          <a:xfrm>
            <a:off x="5148064" y="3573016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/>
            <a:r>
              <a:rPr lang="de-AT" sz="900" dirty="0" smtClean="0">
                <a:latin typeface="Arial" charset="0"/>
                <a:ea typeface="ＭＳ Ｐゴシック" charset="-128"/>
                <a:cs typeface="Arial" charset="0"/>
              </a:rPr>
              <a:t>123456789</a:t>
            </a:r>
          </a:p>
        </p:txBody>
      </p:sp>
      <p:sp>
        <p:nvSpPr>
          <p:cNvPr id="28" name="Rechteck 27"/>
          <p:cNvSpPr/>
          <p:nvPr/>
        </p:nvSpPr>
        <p:spPr>
          <a:xfrm>
            <a:off x="467544" y="2492896"/>
            <a:ext cx="1512168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AT" sz="1000" dirty="0"/>
          </a:p>
        </p:txBody>
      </p:sp>
      <p:sp>
        <p:nvSpPr>
          <p:cNvPr id="29" name="Textfeld 28"/>
          <p:cNvSpPr txBox="1"/>
          <p:nvPr/>
        </p:nvSpPr>
        <p:spPr bwMode="auto">
          <a:xfrm>
            <a:off x="539552" y="2492896"/>
            <a:ext cx="1085554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r>
              <a:rPr lang="de-AT" sz="900" dirty="0" smtClean="0">
                <a:latin typeface="Arial" charset="0"/>
                <a:ea typeface="ＭＳ Ｐゴシック" charset="-128"/>
                <a:cs typeface="Arial" charset="0"/>
              </a:rPr>
              <a:t>Firma </a:t>
            </a:r>
          </a:p>
          <a:p>
            <a:r>
              <a:rPr lang="de-AT" sz="900" dirty="0" smtClean="0">
                <a:latin typeface="Arial" charset="0"/>
                <a:ea typeface="ＭＳ Ｐゴシック" charset="-128"/>
                <a:cs typeface="Arial" charset="0"/>
              </a:rPr>
              <a:t>Mustermann Max</a:t>
            </a:r>
          </a:p>
          <a:p>
            <a:r>
              <a:rPr lang="de-AT" sz="900" dirty="0" smtClean="0">
                <a:latin typeface="Arial" charset="0"/>
                <a:ea typeface="ＭＳ Ｐゴシック" charset="-128"/>
                <a:cs typeface="Arial" charset="0"/>
              </a:rPr>
              <a:t>Teststraße 1</a:t>
            </a:r>
          </a:p>
          <a:p>
            <a:r>
              <a:rPr lang="de-AT" sz="900" dirty="0" smtClean="0">
                <a:latin typeface="Arial" charset="0"/>
                <a:ea typeface="ＭＳ Ｐゴシック" charset="-128"/>
                <a:cs typeface="Arial" charset="0"/>
              </a:rPr>
              <a:t>9999 Lieferort</a:t>
            </a:r>
          </a:p>
          <a:p>
            <a:pPr algn="ctr"/>
            <a:endParaRPr lang="de-AT" sz="900" dirty="0" smtClean="0">
              <a:latin typeface="Arial" charset="0"/>
              <a:ea typeface="ＭＳ Ｐゴシック" charset="-128"/>
              <a:cs typeface="Arial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3567" y="284163"/>
            <a:ext cx="8096895" cy="755650"/>
          </a:xfrm>
        </p:spPr>
        <p:txBody>
          <a:bodyPr/>
          <a:lstStyle/>
          <a:p>
            <a:pPr algn="l"/>
            <a:r>
              <a:rPr lang="de-AT" dirty="0" smtClean="0"/>
              <a:t>Tracking &amp; </a:t>
            </a:r>
            <a:r>
              <a:rPr lang="de-AT" dirty="0" err="1" smtClean="0"/>
              <a:t>Tracing</a:t>
            </a:r>
            <a:r>
              <a:rPr lang="de-AT" dirty="0" smtClean="0"/>
              <a:t> von Sendungen</a:t>
            </a:r>
            <a:endParaRPr lang="de-AT" sz="1800" b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err="1" smtClean="0">
                <a:latin typeface="Arial" pitchFamily="34" charset="0"/>
                <a:ea typeface="MS PGothic" pitchFamily="34" charset="-128"/>
                <a:cs typeface="Arial" pitchFamily="34" charset="0"/>
              </a:rPr>
              <a:t>Operations</a:t>
            </a:r>
            <a:r>
              <a:rPr lang="de-DE" dirty="0" smtClean="0">
                <a:latin typeface="Arial" pitchFamily="34" charset="0"/>
                <a:ea typeface="MS PGothic" pitchFamily="34" charset="-128"/>
                <a:cs typeface="Arial" pitchFamily="34" charset="0"/>
              </a:rPr>
              <a:t>/Martin Weindl/ Juni 2014</a:t>
            </a:r>
          </a:p>
          <a:p>
            <a:pPr>
              <a:defRPr/>
            </a:pP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C9D179-A502-457B-8A0F-EAFE50356F1C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980728"/>
            <a:ext cx="5760640" cy="3320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feld 17"/>
          <p:cNvSpPr txBox="1"/>
          <p:nvPr/>
        </p:nvSpPr>
        <p:spPr bwMode="auto">
          <a:xfrm>
            <a:off x="395536" y="4797152"/>
            <a:ext cx="69123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r>
              <a:rPr lang="de-AT" sz="1600" dirty="0" smtClean="0">
                <a:latin typeface="Arial" charset="0"/>
                <a:ea typeface="ＭＳ Ｐゴシック" charset="-128"/>
                <a:cs typeface="Arial" charset="0"/>
              </a:rPr>
              <a:t>Bitte tragen Sie in das Feld  Absender/Empfänger </a:t>
            </a:r>
            <a:r>
              <a:rPr lang="de-AT" sz="1600" dirty="0" smtClean="0">
                <a:latin typeface="Arial" charset="0"/>
                <a:ea typeface="ＭＳ Ｐゴシック" charset="-128"/>
                <a:cs typeface="Arial" charset="0"/>
              </a:rPr>
              <a:t>Ihren </a:t>
            </a:r>
            <a:r>
              <a:rPr lang="de-AT" sz="1600" dirty="0" smtClean="0">
                <a:latin typeface="Arial" charset="0"/>
                <a:ea typeface="ＭＳ Ｐゴシック" charset="-128"/>
                <a:cs typeface="Arial" charset="0"/>
              </a:rPr>
              <a:t>Firmennamen ein.</a:t>
            </a:r>
          </a:p>
          <a:p>
            <a:r>
              <a:rPr lang="de-AT" sz="1600" dirty="0" smtClean="0">
                <a:latin typeface="Arial" charset="0"/>
                <a:ea typeface="ＭＳ Ｐゴシック" charset="-128"/>
                <a:cs typeface="Arial" charset="0"/>
              </a:rPr>
              <a:t>In das Feld Referenznummer bitte die RITTAL Lieferscheinnummer.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6838" r="3156"/>
          <a:stretch>
            <a:fillRect/>
          </a:stretch>
        </p:blipFill>
        <p:spPr bwMode="auto">
          <a:xfrm>
            <a:off x="6300192" y="2636912"/>
            <a:ext cx="2376264" cy="1484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hteckige Legende 10"/>
          <p:cNvSpPr/>
          <p:nvPr/>
        </p:nvSpPr>
        <p:spPr>
          <a:xfrm>
            <a:off x="6012160" y="2348880"/>
            <a:ext cx="2880320" cy="2088232"/>
          </a:xfrm>
          <a:prstGeom prst="wedgeRectCallout">
            <a:avLst>
              <a:gd name="adj1" fmla="val -68982"/>
              <a:gd name="adj2" fmla="val -41268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08720"/>
            <a:ext cx="7200800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de-DE" dirty="0" smtClean="0">
                <a:solidFill>
                  <a:srgbClr val="000000"/>
                </a:solidFill>
                <a:ea typeface="ヒラギノ角ゴ Pro W3" charset="-128"/>
              </a:rPr>
              <a:t>Tracking &amp; </a:t>
            </a:r>
            <a:r>
              <a:rPr lang="de-DE" dirty="0" err="1" smtClean="0">
                <a:solidFill>
                  <a:srgbClr val="000000"/>
                </a:solidFill>
                <a:ea typeface="ヒラギノ角ゴ Pro W3" charset="-128"/>
              </a:rPr>
              <a:t>Tracing</a:t>
            </a:r>
            <a:r>
              <a:rPr lang="de-DE" dirty="0" smtClean="0">
                <a:solidFill>
                  <a:srgbClr val="000000"/>
                </a:solidFill>
                <a:ea typeface="ヒラギノ角ゴ Pro W3" charset="-128"/>
              </a:rPr>
              <a:t> von Sendungen</a:t>
            </a:r>
            <a:r>
              <a:rPr lang="de-DE" sz="2000" dirty="0" smtClean="0">
                <a:solidFill>
                  <a:srgbClr val="000000"/>
                </a:solidFill>
                <a:ea typeface="ヒラギノ角ゴ Pro W3" charset="-128"/>
              </a:rPr>
              <a:t/>
            </a:r>
            <a:br>
              <a:rPr lang="de-DE" sz="2000" dirty="0" smtClean="0">
                <a:solidFill>
                  <a:srgbClr val="000000"/>
                </a:solidFill>
                <a:ea typeface="ヒラギノ角ゴ Pro W3" charset="-128"/>
              </a:rPr>
            </a:br>
            <a:endParaRPr lang="de-AT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err="1" smtClean="0">
                <a:latin typeface="Arial" pitchFamily="34" charset="0"/>
                <a:ea typeface="MS PGothic" pitchFamily="34" charset="-128"/>
                <a:cs typeface="Arial" pitchFamily="34" charset="0"/>
              </a:rPr>
              <a:t>Operations</a:t>
            </a:r>
            <a:r>
              <a:rPr lang="de-DE" dirty="0" smtClean="0">
                <a:latin typeface="Arial" pitchFamily="34" charset="0"/>
                <a:ea typeface="MS PGothic" pitchFamily="34" charset="-128"/>
                <a:cs typeface="Arial" pitchFamily="34" charset="0"/>
              </a:rPr>
              <a:t>/Martin Weindl/ Juni 2014</a:t>
            </a:r>
          </a:p>
          <a:p>
            <a:pPr>
              <a:defRPr/>
            </a:pP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C9D179-A502-457B-8A0F-EAFE50356F1C}" type="slidenum">
              <a:rPr lang="de-DE" smtClean="0"/>
              <a:pPr>
                <a:defRPr/>
              </a:pPr>
              <a:t>5</a:t>
            </a:fld>
            <a:endParaRPr lang="de-DE"/>
          </a:p>
        </p:txBody>
      </p:sp>
      <p:sp>
        <p:nvSpPr>
          <p:cNvPr id="8" name="Textfeld 7"/>
          <p:cNvSpPr txBox="1"/>
          <p:nvPr/>
        </p:nvSpPr>
        <p:spPr bwMode="auto">
          <a:xfrm>
            <a:off x="251520" y="5301208"/>
            <a:ext cx="83899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r>
              <a:rPr lang="de-AT" sz="1600" dirty="0" smtClean="0">
                <a:latin typeface="Arial" charset="0"/>
                <a:ea typeface="ＭＳ Ｐゴシック" charset="-128"/>
                <a:cs typeface="Arial" charset="0"/>
              </a:rPr>
              <a:t>Es öffnet sich ein neues </a:t>
            </a:r>
            <a:r>
              <a:rPr lang="de-AT" sz="1600" dirty="0" smtClean="0">
                <a:latin typeface="Arial" charset="0"/>
                <a:ea typeface="ＭＳ Ｐゴシック" charset="-128"/>
                <a:cs typeface="Arial" charset="0"/>
              </a:rPr>
              <a:t>Fenster, </a:t>
            </a:r>
            <a:r>
              <a:rPr lang="de-AT" sz="1600" dirty="0" smtClean="0">
                <a:latin typeface="Arial" charset="0"/>
                <a:ea typeface="ＭＳ Ｐゴシック" charset="-128"/>
                <a:cs typeface="Arial" charset="0"/>
              </a:rPr>
              <a:t>in dem Sie die Sendung im Detail nachverfolgen können. </a:t>
            </a:r>
          </a:p>
        </p:txBody>
      </p:sp>
      <p:sp>
        <p:nvSpPr>
          <p:cNvPr id="13" name="Rechteck 12"/>
          <p:cNvSpPr/>
          <p:nvPr/>
        </p:nvSpPr>
        <p:spPr>
          <a:xfrm>
            <a:off x="827584" y="2564904"/>
            <a:ext cx="1008112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2" name="Textfeld 11"/>
          <p:cNvSpPr txBox="1"/>
          <p:nvPr/>
        </p:nvSpPr>
        <p:spPr bwMode="auto">
          <a:xfrm>
            <a:off x="827584" y="2492896"/>
            <a:ext cx="1008112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de-AT" sz="900" dirty="0" smtClean="0">
                <a:solidFill>
                  <a:srgbClr val="A1A1A1"/>
                </a:solidFill>
                <a:latin typeface="Arial" charset="0"/>
                <a:ea typeface="ＭＳ Ｐゴシック" charset="-128"/>
                <a:cs typeface="Arial" charset="0"/>
              </a:rPr>
              <a:t>WIE123456789</a:t>
            </a:r>
          </a:p>
        </p:txBody>
      </p:sp>
      <p:sp>
        <p:nvSpPr>
          <p:cNvPr id="16" name="Rechteck 15"/>
          <p:cNvSpPr/>
          <p:nvPr/>
        </p:nvSpPr>
        <p:spPr>
          <a:xfrm>
            <a:off x="2339752" y="2564904"/>
            <a:ext cx="864096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4" name="Textfeld 13"/>
          <p:cNvSpPr txBox="1"/>
          <p:nvPr/>
        </p:nvSpPr>
        <p:spPr bwMode="auto">
          <a:xfrm>
            <a:off x="2483768" y="2492896"/>
            <a:ext cx="1008112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de-AT" sz="900" dirty="0" smtClean="0">
                <a:solidFill>
                  <a:srgbClr val="A1A1A1"/>
                </a:solidFill>
                <a:latin typeface="Arial" charset="0"/>
                <a:ea typeface="ＭＳ Ｐゴシック" charset="-128"/>
                <a:cs typeface="Arial" charset="0"/>
              </a:rPr>
              <a:t>WIE123456789</a:t>
            </a:r>
          </a:p>
        </p:txBody>
      </p:sp>
      <p:sp>
        <p:nvSpPr>
          <p:cNvPr id="17" name="Rechteck 16"/>
          <p:cNvSpPr/>
          <p:nvPr/>
        </p:nvSpPr>
        <p:spPr>
          <a:xfrm>
            <a:off x="4139952" y="4293096"/>
            <a:ext cx="648072" cy="720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8" name="Textfeld 17"/>
          <p:cNvSpPr txBox="1"/>
          <p:nvPr/>
        </p:nvSpPr>
        <p:spPr bwMode="auto">
          <a:xfrm>
            <a:off x="3923928" y="4221088"/>
            <a:ext cx="107593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/>
            <a:r>
              <a:rPr lang="de-AT" sz="900" dirty="0" smtClean="0">
                <a:solidFill>
                  <a:srgbClr val="A1A1A1"/>
                </a:solidFill>
                <a:latin typeface="Arial" charset="0"/>
                <a:ea typeface="ＭＳ Ｐゴシック" charset="-128"/>
                <a:cs typeface="Arial" charset="0"/>
              </a:rPr>
              <a:t>Max Mustermann</a:t>
            </a:r>
          </a:p>
        </p:txBody>
      </p:sp>
      <p:sp>
        <p:nvSpPr>
          <p:cNvPr id="19" name="Rechteck 18"/>
          <p:cNvSpPr/>
          <p:nvPr/>
        </p:nvSpPr>
        <p:spPr>
          <a:xfrm>
            <a:off x="2771800" y="3140968"/>
            <a:ext cx="792088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0" name="Textfeld 19"/>
          <p:cNvSpPr txBox="1"/>
          <p:nvPr/>
        </p:nvSpPr>
        <p:spPr bwMode="auto">
          <a:xfrm>
            <a:off x="2771800" y="3068960"/>
            <a:ext cx="60785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/>
            <a:r>
              <a:rPr lang="de-AT" sz="900" dirty="0" smtClean="0">
                <a:solidFill>
                  <a:srgbClr val="A1A1A1"/>
                </a:solidFill>
                <a:latin typeface="Arial" charset="0"/>
                <a:ea typeface="ＭＳ Ｐゴシック" charset="-128"/>
                <a:cs typeface="Arial" charset="0"/>
              </a:rPr>
              <a:t>Lieferort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ür externe Präsentation">
  <a:themeElements>
    <a:clrScheme name="Rittal Farben">
      <a:dk1>
        <a:srgbClr val="000000"/>
      </a:dk1>
      <a:lt1>
        <a:sysClr val="window" lastClr="FFFFFF"/>
      </a:lt1>
      <a:dk2>
        <a:srgbClr val="E3006A"/>
      </a:dk2>
      <a:lt2>
        <a:srgbClr val="93117E"/>
      </a:lt2>
      <a:accent1>
        <a:srgbClr val="005EA8"/>
      </a:accent1>
      <a:accent2>
        <a:srgbClr val="008BD0"/>
      </a:accent2>
      <a:accent3>
        <a:srgbClr val="008E4F"/>
      </a:accent3>
      <a:accent4>
        <a:srgbClr val="000000"/>
      </a:accent4>
      <a:accent5>
        <a:srgbClr val="000000"/>
      </a:accent5>
      <a:accent6>
        <a:srgbClr val="000000"/>
      </a:accent6>
      <a:hlink>
        <a:srgbClr val="000000"/>
      </a:hlink>
      <a:folHlink>
        <a:srgbClr val="000000"/>
      </a:folHlink>
    </a:clrScheme>
    <a:fontScheme name="PP_Title_ger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ＭＳ Ｐゴシック" charset="-128"/>
          </a:defRPr>
        </a:defPPr>
      </a:lstStyle>
    </a:lnDef>
  </a:objectDefaults>
  <a:extraClrSchemeLst>
    <a:extraClrScheme>
      <a:clrScheme name="PP_Title_g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_Title_g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_Title_g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_Title_g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_Title_g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_Title_g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_Title_g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_Title_g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_Title_g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_Title_g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_Title_g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_Title_g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ür externe und interne Präsentation">
  <a:themeElements>
    <a:clrScheme name="Hyperlink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E3006A"/>
      </a:accent1>
      <a:accent2>
        <a:srgbClr val="93117E"/>
      </a:accent2>
      <a:accent3>
        <a:srgbClr val="005EA8"/>
      </a:accent3>
      <a:accent4>
        <a:srgbClr val="008BD0"/>
      </a:accent4>
      <a:accent5>
        <a:srgbClr val="008E4F"/>
      </a:accent5>
      <a:accent6>
        <a:srgbClr val="000000"/>
      </a:accent6>
      <a:hlink>
        <a:srgbClr val="000000"/>
      </a:hlink>
      <a:folHlink>
        <a:srgbClr val="0000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ln>
          <a:noFill/>
        </a:ln>
        <a:extLst>
          <a:ext uri="{909E8E84-426E-40DD-AFC4-6F175D3DCCD1}">
            <a14:hiddenFill xmlns=""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=""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none">
        <a:spAutoFit/>
      </a:bodyPr>
      <a:lstStyle>
        <a:defPPr algn="ctr">
          <a:defRPr sz="900" dirty="0" smtClean="0">
            <a:latin typeface="Arial" charset="0"/>
            <a:ea typeface="ＭＳ Ｐゴシック" charset="-128"/>
            <a:cs typeface="Arial" charset="0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140</Words>
  <Application>Microsoft Office PowerPoint</Application>
  <PresentationFormat>Bildschirmpräsentation (4:3)</PresentationFormat>
  <Paragraphs>40</Paragraphs>
  <Slides>5</Slides>
  <Notes>3</Notes>
  <HiddenSlides>0</HiddenSlides>
  <MMClips>0</MMClips>
  <ScaleCrop>false</ScaleCrop>
  <HeadingPairs>
    <vt:vector size="4" baseType="variant">
      <vt:variant>
        <vt:lpstr>Design</vt:lpstr>
      </vt:variant>
      <vt:variant>
        <vt:i4>2</vt:i4>
      </vt:variant>
      <vt:variant>
        <vt:lpstr>Folientitel</vt:lpstr>
      </vt:variant>
      <vt:variant>
        <vt:i4>5</vt:i4>
      </vt:variant>
    </vt:vector>
  </HeadingPairs>
  <TitlesOfParts>
    <vt:vector size="7" baseType="lpstr">
      <vt:lpstr>Für externe Präsentation</vt:lpstr>
      <vt:lpstr>Für externe und interne Präsentation</vt:lpstr>
      <vt:lpstr>Tracking &amp; Tracing</vt:lpstr>
      <vt:lpstr>Folie 2</vt:lpstr>
      <vt:lpstr>Tracking &amp; Tracing von Sendungen </vt:lpstr>
      <vt:lpstr>Tracking &amp; Tracing von Sendungen</vt:lpstr>
      <vt:lpstr>Tracking &amp; Tracing von Sendungen </vt:lpstr>
    </vt:vector>
  </TitlesOfParts>
  <Company>Sandra 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Sandra H</dc:creator>
  <cp:lastModifiedBy>mktw_kluge</cp:lastModifiedBy>
  <cp:revision>454</cp:revision>
  <cp:lastPrinted>2013-09-05T14:54:14Z</cp:lastPrinted>
  <dcterms:created xsi:type="dcterms:W3CDTF">2010-11-03T16:03:40Z</dcterms:created>
  <dcterms:modified xsi:type="dcterms:W3CDTF">2014-08-06T08:29:28Z</dcterms:modified>
</cp:coreProperties>
</file>